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</p:sldIdLst>
  <p:sldSz cx="12192000" cy="6858000"/>
  <p:notesSz cx="6858000" cy="9144000"/>
  <p:embeddedFontLst>
    <p:embeddedFont>
      <p:font typeface="KBIZ한마음명조 B" panose="02020503020101020101" pitchFamily="18" charset="-127"/>
      <p:regular r:id="rId9"/>
    </p:embeddedFont>
    <p:embeddedFont>
      <p:font typeface="Flaviotte" pitchFamily="2" charset="0"/>
      <p:regular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8F5D-DC90-4C08-ADF4-771A3F276282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F69C3-1122-4590-A426-378456770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147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8F5D-DC90-4C08-ADF4-771A3F276282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F69C3-1122-4590-A426-378456770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332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8F5D-DC90-4C08-ADF4-771A3F276282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F69C3-1122-4590-A426-378456770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613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8F5D-DC90-4C08-ADF4-771A3F276282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F69C3-1122-4590-A426-378456770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78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8F5D-DC90-4C08-ADF4-771A3F276282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F69C3-1122-4590-A426-378456770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857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8F5D-DC90-4C08-ADF4-771A3F276282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F69C3-1122-4590-A426-378456770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56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8F5D-DC90-4C08-ADF4-771A3F276282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F69C3-1122-4590-A426-378456770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287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8F5D-DC90-4C08-ADF4-771A3F276282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F69C3-1122-4590-A426-378456770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187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8F5D-DC90-4C08-ADF4-771A3F276282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F69C3-1122-4590-A426-378456770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78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8F5D-DC90-4C08-ADF4-771A3F276282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F69C3-1122-4590-A426-378456770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244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8F5D-DC90-4C08-ADF4-771A3F276282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F69C3-1122-4590-A426-378456770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20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B8F5D-DC90-4C08-ADF4-771A3F276282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F69C3-1122-4590-A426-3784567709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193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7" r="6517"/>
          <a:stretch/>
        </p:blipFill>
        <p:spPr>
          <a:xfrm>
            <a:off x="-14514" y="0"/>
            <a:ext cx="12221028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14514" y="0"/>
            <a:ext cx="12221028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b="1" dirty="0">
              <a:solidFill>
                <a:srgbClr val="000000"/>
              </a:solidFill>
              <a:latin typeface="KBIZ한마음명조 B" panose="02020503020101020101" pitchFamily="18" charset="-127"/>
              <a:ea typeface="KBIZ한마음명조 B" panose="020205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395855" y="2125117"/>
            <a:ext cx="3400290" cy="1655266"/>
            <a:chOff x="4530507" y="2047875"/>
            <a:chExt cx="3400290" cy="1655266"/>
          </a:xfrm>
        </p:grpSpPr>
        <p:sp>
          <p:nvSpPr>
            <p:cNvPr id="11" name="TextBox 10"/>
            <p:cNvSpPr txBox="1"/>
            <p:nvPr/>
          </p:nvSpPr>
          <p:spPr>
            <a:xfrm>
              <a:off x="4530507" y="2047875"/>
              <a:ext cx="340029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300" dirty="0">
                  <a:solidFill>
                    <a:srgbClr val="000000"/>
                  </a:solidFill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1</a:t>
              </a:r>
              <a:r>
                <a:rPr lang="ko-KR" altLang="en-US" sz="4400" b="1" spc="300" dirty="0">
                  <a:solidFill>
                    <a:srgbClr val="000000"/>
                  </a:solidFill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차 </a:t>
              </a:r>
              <a:r>
                <a:rPr lang="ko-KR" altLang="en-US" sz="4400" b="1" spc="300" dirty="0" smtClean="0">
                  <a:solidFill>
                    <a:srgbClr val="000000"/>
                  </a:solidFill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프로젝트</a:t>
              </a:r>
              <a:endParaRPr lang="ko-KR" altLang="en-US" sz="4400" b="1" spc="300" dirty="0">
                <a:solidFill>
                  <a:srgbClr val="000000"/>
                </a:solidFill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20788" y="2933700"/>
              <a:ext cx="181972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300" dirty="0" smtClean="0">
                  <a:solidFill>
                    <a:srgbClr val="000000"/>
                  </a:solidFill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임수희</a:t>
              </a:r>
              <a:endParaRPr lang="ko-KR" altLang="en-US" sz="4400" b="1" spc="300" dirty="0">
                <a:solidFill>
                  <a:srgbClr val="000000"/>
                </a:solidFill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817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31227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831227" y="-1"/>
            <a:ext cx="3360773" cy="6858001"/>
          </a:xfrm>
          <a:prstGeom prst="rect">
            <a:avLst/>
          </a:prstGeom>
          <a:solidFill>
            <a:srgbClr val="F2F2F3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38150" y="752475"/>
            <a:ext cx="7743825" cy="35433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057401" y="133350"/>
            <a:ext cx="971550" cy="419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38150" y="4362450"/>
            <a:ext cx="7743825" cy="247015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960547" y="2235366"/>
            <a:ext cx="3102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1. </a:t>
            </a:r>
            <a:r>
              <a:rPr lang="ko-KR" altLang="en-US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너무 오래된 것 같은 로고 디자인</a:t>
            </a:r>
            <a:endParaRPr lang="ko-KR" altLang="en-US" sz="1600" dirty="0">
              <a:latin typeface="KBIZ한마음명조 B" panose="02020503020101020101" pitchFamily="18" charset="-127"/>
              <a:ea typeface="KBIZ한마음명조 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60547" y="2747544"/>
            <a:ext cx="3074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2. </a:t>
            </a:r>
            <a:r>
              <a:rPr lang="ko-KR" altLang="en-US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서브 페이지에도 있는 구성 반복</a:t>
            </a:r>
            <a:endParaRPr lang="ko-KR" altLang="en-US" sz="1600" dirty="0">
              <a:latin typeface="KBIZ한마음명조 B" panose="02020503020101020101" pitchFamily="18" charset="-127"/>
              <a:ea typeface="KBIZ한마음명조 B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60546" y="3259722"/>
            <a:ext cx="2832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3. footer</a:t>
            </a:r>
            <a:r>
              <a:rPr lang="ko-KR" altLang="en-US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 아래에 있는 슬라이드</a:t>
            </a:r>
            <a:endParaRPr lang="ko-KR" altLang="en-US" sz="1600" dirty="0">
              <a:latin typeface="KBIZ한마음명조 B" panose="02020503020101020101" pitchFamily="18" charset="-127"/>
              <a:ea typeface="KBIZ한마음명조 B" panose="020205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960546" y="3771900"/>
            <a:ext cx="3127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4. </a:t>
            </a:r>
            <a:r>
              <a:rPr lang="ko-KR" altLang="en-US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전체적으로 단조로운 애니메이션</a:t>
            </a:r>
            <a:endParaRPr lang="ko-KR" altLang="en-US" sz="1600" dirty="0">
              <a:latin typeface="KBIZ한마음명조 B" panose="02020503020101020101" pitchFamily="18" charset="-127"/>
              <a:ea typeface="KBIZ한마음명조 B" panose="020205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60546" y="4284078"/>
            <a:ext cx="1832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5. </a:t>
            </a:r>
            <a:r>
              <a:rPr lang="ko-KR" altLang="en-US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통일성 없는 구조</a:t>
            </a:r>
            <a:endParaRPr lang="ko-KR" altLang="en-US" sz="1600" dirty="0">
              <a:latin typeface="KBIZ한마음명조 B" panose="02020503020101020101" pitchFamily="18" charset="-127"/>
              <a:ea typeface="KBIZ한마음명조 B" panose="020205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0546" y="18311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Flaviotte" pitchFamily="2" charset="0"/>
              </a:rPr>
              <a:t>BEFORE</a:t>
            </a:r>
            <a:endParaRPr lang="ko-KR" altLang="en-US" dirty="0">
              <a:latin typeface="Flaviott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852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831227" y="-1"/>
            <a:ext cx="3360773" cy="6858001"/>
          </a:xfrm>
          <a:prstGeom prst="rect">
            <a:avLst/>
          </a:prstGeom>
          <a:solidFill>
            <a:srgbClr val="F2F2F3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3" r="18024"/>
          <a:stretch/>
        </p:blipFill>
        <p:spPr>
          <a:xfrm>
            <a:off x="0" y="0"/>
            <a:ext cx="8831227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010025" y="352426"/>
            <a:ext cx="695325" cy="6953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401" y="4124326"/>
            <a:ext cx="8763000" cy="269980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960546" y="1809345"/>
            <a:ext cx="3127779" cy="3239309"/>
            <a:chOff x="8960546" y="2747544"/>
            <a:chExt cx="3127779" cy="3239309"/>
          </a:xfrm>
        </p:grpSpPr>
        <p:sp>
          <p:nvSpPr>
            <p:cNvPr id="8" name="TextBox 7"/>
            <p:cNvSpPr txBox="1"/>
            <p:nvPr/>
          </p:nvSpPr>
          <p:spPr>
            <a:xfrm>
              <a:off x="8960547" y="2747544"/>
              <a:ext cx="26116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1.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아이콘 스타일 로고 디자인</a:t>
              </a:r>
              <a:endParaRPr lang="ko-KR" altLang="en-US" sz="1600" dirty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60547" y="3259722"/>
              <a:ext cx="31277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2. pc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의 메뉴에 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hover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효과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960546" y="3895011"/>
              <a:ext cx="3001143" cy="774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3.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기획사 웹사이트의 핵심 요소인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 artist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만 보여주기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60546" y="4843078"/>
              <a:ext cx="2879314" cy="1143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4. pc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에서는 마우스 휠 이벤트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 mobile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에서는 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drag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이벤트로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회전하는 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artist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리스트</a:t>
              </a: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2686049" y="1142999"/>
            <a:ext cx="3314701" cy="55245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960546" y="18311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Flaviotte" pitchFamily="2" charset="0"/>
              </a:rPr>
              <a:t>AFTER</a:t>
            </a:r>
            <a:endParaRPr lang="ko-KR" altLang="en-US" dirty="0">
              <a:latin typeface="Flaviott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030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831227" y="-1"/>
            <a:ext cx="3360773" cy="6858001"/>
          </a:xfrm>
          <a:prstGeom prst="rect">
            <a:avLst/>
          </a:prstGeom>
          <a:solidFill>
            <a:srgbClr val="F2F2F3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8960546" y="1719513"/>
            <a:ext cx="2994732" cy="3418973"/>
            <a:chOff x="8960546" y="2378212"/>
            <a:chExt cx="2994732" cy="3418973"/>
          </a:xfrm>
        </p:grpSpPr>
        <p:sp>
          <p:nvSpPr>
            <p:cNvPr id="8" name="TextBox 7"/>
            <p:cNvSpPr txBox="1"/>
            <p:nvPr/>
          </p:nvSpPr>
          <p:spPr>
            <a:xfrm>
              <a:off x="8960547" y="2378212"/>
              <a:ext cx="26725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1.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한 페이지 안에 있는 정보가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알차지 않다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.</a:t>
              </a:r>
              <a:endParaRPr lang="ko-KR" altLang="en-US" sz="1600" dirty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960547" y="3259722"/>
              <a:ext cx="20265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2.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페이지가 정적이다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.</a:t>
              </a:r>
              <a:endParaRPr lang="ko-KR" altLang="en-US" sz="1600" dirty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60546" y="3771900"/>
              <a:ext cx="2460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3.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유지보수를 하려면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이미지로 수정해야 된다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.</a:t>
              </a:r>
              <a:endParaRPr lang="ko-KR" altLang="en-US" sz="1600" dirty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60547" y="4653410"/>
              <a:ext cx="2994731" cy="1143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4.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메뉴에서 쉽게 접근할 수 있는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artist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리스트를 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footer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아래에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 배치하여 반복하고 있다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.</a:t>
              </a:r>
              <a:endParaRPr lang="ko-KR" altLang="en-US" sz="1600" dirty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0" r="15750" b="55556"/>
          <a:stretch/>
        </p:blipFill>
        <p:spPr>
          <a:xfrm>
            <a:off x="-1" y="385342"/>
            <a:ext cx="8838659" cy="5920207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-2" y="-1"/>
            <a:ext cx="8838660" cy="6858001"/>
            <a:chOff x="-2" y="-1"/>
            <a:chExt cx="8838660" cy="6858001"/>
          </a:xfrm>
        </p:grpSpPr>
        <p:sp>
          <p:nvSpPr>
            <p:cNvPr id="5" name="직사각형 4"/>
            <p:cNvSpPr/>
            <p:nvPr/>
          </p:nvSpPr>
          <p:spPr>
            <a:xfrm>
              <a:off x="0" y="-1"/>
              <a:ext cx="8838658" cy="68580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2" t="46079" r="6397" b="8226"/>
            <a:stretch/>
          </p:blipFill>
          <p:spPr>
            <a:xfrm>
              <a:off x="-2" y="1333499"/>
              <a:ext cx="8827853" cy="4191001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8960546" y="18311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Flaviotte" pitchFamily="2" charset="0"/>
              </a:rPr>
              <a:t>BEFORE</a:t>
            </a:r>
            <a:endParaRPr lang="ko-KR" altLang="en-US" dirty="0">
              <a:latin typeface="Flaviott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590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831227" y="-1"/>
            <a:ext cx="3360773" cy="6858001"/>
          </a:xfrm>
          <a:prstGeom prst="rect">
            <a:avLst/>
          </a:prstGeom>
          <a:solidFill>
            <a:srgbClr val="F2F2F3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8960538" y="942569"/>
            <a:ext cx="3231462" cy="4972860"/>
            <a:chOff x="8960546" y="66940"/>
            <a:chExt cx="3345789" cy="4972860"/>
          </a:xfrm>
        </p:grpSpPr>
        <p:sp>
          <p:nvSpPr>
            <p:cNvPr id="8" name="TextBox 7"/>
            <p:cNvSpPr txBox="1"/>
            <p:nvPr/>
          </p:nvSpPr>
          <p:spPr>
            <a:xfrm>
              <a:off x="8960546" y="3014515"/>
              <a:ext cx="311396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3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.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오른쪽 슬라이드는 고정되면서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왼쪽의 내용은 스크롤로 내려서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볼 수 있도록 배치</a:t>
              </a:r>
              <a:endParaRPr lang="ko-KR" altLang="en-US" sz="1600" dirty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960547" y="4331914"/>
              <a:ext cx="33457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4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.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왼쪽 아래에 대표님 성함과 사인이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흐르면서 보일 수 있도록 변경</a:t>
              </a:r>
              <a:endParaRPr lang="ko-KR" altLang="en-US" sz="1600" dirty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60546" y="66940"/>
              <a:ext cx="330483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1.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메인 화면 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footer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아래에 있었던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현재 기획사 아티스트가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활동하고</a:t>
              </a:r>
              <a:r>
                <a:rPr lang="en-US" altLang="ko-KR" sz="1600" dirty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있는 포스터 슬라이드를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오른쪽에 배치</a:t>
              </a:r>
              <a:endParaRPr lang="ko-KR" altLang="en-US" sz="1600" dirty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60547" y="1753670"/>
              <a:ext cx="3113960" cy="1143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2.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오른쪽 슬라이드 아래 바가 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모두 채워지면 다음 슬라이드로</a:t>
              </a:r>
              <a:endParaRPr lang="en-US" altLang="ko-KR" sz="1600" dirty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   </a:t>
              </a: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넘어가는 애니메이션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25430" cy="42976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59"/>
          <a:stretch/>
        </p:blipFill>
        <p:spPr>
          <a:xfrm>
            <a:off x="-5797" y="4328287"/>
            <a:ext cx="8831227" cy="249910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2225" y="4297681"/>
            <a:ext cx="8780980" cy="252971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4780896" y="3640975"/>
            <a:ext cx="605751" cy="65670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60546" y="18311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Flaviotte" pitchFamily="2" charset="0"/>
              </a:rPr>
              <a:t>AFTER</a:t>
            </a:r>
            <a:endParaRPr lang="ko-KR" altLang="en-US" dirty="0">
              <a:latin typeface="Flaviotte" pitchFamily="2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995949" y="3640975"/>
            <a:ext cx="3275215" cy="39069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428" y="3890144"/>
            <a:ext cx="4393388" cy="407537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190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831227" y="-1"/>
            <a:ext cx="3360773" cy="6858001"/>
          </a:xfrm>
          <a:prstGeom prst="rect">
            <a:avLst/>
          </a:prstGeom>
          <a:solidFill>
            <a:srgbClr val="F2F2F3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617779" y="3259722"/>
            <a:ext cx="1787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페이지가 정적이다</a:t>
            </a:r>
            <a:r>
              <a: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rPr>
              <a:t>.</a:t>
            </a:r>
            <a:endParaRPr lang="ko-KR" altLang="en-US" sz="1600" dirty="0">
              <a:latin typeface="KBIZ한마음명조 B" panose="02020503020101020101" pitchFamily="18" charset="-127"/>
              <a:ea typeface="KBIZ한마음명조 B" panose="020205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22062" r="14159"/>
          <a:stretch/>
        </p:blipFill>
        <p:spPr>
          <a:xfrm>
            <a:off x="-7973" y="0"/>
            <a:ext cx="8839200" cy="68383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l="22344" t="-139" r="13888" b="139"/>
          <a:stretch/>
        </p:blipFill>
        <p:spPr>
          <a:xfrm>
            <a:off x="0" y="0"/>
            <a:ext cx="8820150" cy="68389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960546" y="18311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Flaviotte" pitchFamily="2" charset="0"/>
              </a:rPr>
              <a:t>BEFORE</a:t>
            </a:r>
            <a:endParaRPr lang="ko-KR" altLang="en-US" dirty="0">
              <a:latin typeface="Flaviott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018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831227" y="-1"/>
            <a:ext cx="3360773" cy="6858001"/>
          </a:xfrm>
          <a:prstGeom prst="rect">
            <a:avLst/>
          </a:prstGeom>
          <a:solidFill>
            <a:srgbClr val="F2F2F3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" y="1275400"/>
            <a:ext cx="8831137" cy="43071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5"/>
          <a:stretch/>
        </p:blipFill>
        <p:spPr>
          <a:xfrm>
            <a:off x="90" y="0"/>
            <a:ext cx="8831136" cy="685800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9249889" y="2139257"/>
            <a:ext cx="2523448" cy="2579484"/>
            <a:chOff x="9249889" y="1275400"/>
            <a:chExt cx="2523448" cy="2579484"/>
          </a:xfrm>
        </p:grpSpPr>
        <p:sp>
          <p:nvSpPr>
            <p:cNvPr id="6" name="TextBox 5"/>
            <p:cNvSpPr txBox="1"/>
            <p:nvPr/>
          </p:nvSpPr>
          <p:spPr>
            <a:xfrm>
              <a:off x="9249889" y="1275400"/>
              <a:ext cx="2523448" cy="774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수직슬라이드를 활용하여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연혁을 볼 수 있게 설계했다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.</a:t>
              </a:r>
              <a:endParaRPr lang="ko-KR" altLang="en-US" sz="1600" dirty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49889" y="2654555"/>
              <a:ext cx="240161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나뭇잎 그림자를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애니메이션을 활용해</a:t>
              </a:r>
              <a:endParaRPr lang="en-US" altLang="ko-KR" sz="1600" dirty="0" smtClean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움직이는 것처럼 표현했다</a:t>
              </a:r>
              <a:r>
                <a:rPr lang="en-US" altLang="ko-KR" sz="1600" dirty="0" smtClean="0">
                  <a:latin typeface="KBIZ한마음명조 B" panose="02020503020101020101" pitchFamily="18" charset="-127"/>
                  <a:ea typeface="KBIZ한마음명조 B" panose="02020503020101020101" pitchFamily="18" charset="-127"/>
                </a:rPr>
                <a:t>.</a:t>
              </a:r>
              <a:endParaRPr lang="ko-KR" altLang="en-US" sz="1600" dirty="0">
                <a:latin typeface="KBIZ한마음명조 B" panose="02020503020101020101" pitchFamily="18" charset="-127"/>
                <a:ea typeface="KBIZ한마음명조 B" panose="02020503020101020101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960546" y="183118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Flaviotte" pitchFamily="2" charset="0"/>
              </a:rPr>
              <a:t>AFTER</a:t>
            </a:r>
            <a:endParaRPr lang="ko-KR" altLang="en-US" dirty="0">
              <a:latin typeface="Flaviott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333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203</Words>
  <Application>Microsoft Office PowerPoint</Application>
  <PresentationFormat>와이드스크린</PresentationFormat>
  <Paragraphs>46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KBIZ한마음명조 B</vt:lpstr>
      <vt:lpstr>Arial</vt:lpstr>
      <vt:lpstr>Flaviotte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20</cp:revision>
  <dcterms:created xsi:type="dcterms:W3CDTF">2023-04-03T00:50:31Z</dcterms:created>
  <dcterms:modified xsi:type="dcterms:W3CDTF">2023-04-03T06:05:31Z</dcterms:modified>
</cp:coreProperties>
</file>